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7.xml" ContentType="application/vnd.openxmlformats-officedocument.presentationml.slide+xml"/>
  <Override PartName="/ppt/slides/slide75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1.xml" ContentType="application/vnd.openxmlformats-officedocument.presentationml.slide+xml"/>
  <Override PartName="/ppt/slides/slide59.xml" ContentType="application/vnd.openxmlformats-officedocument.presentationml.slide+xml"/>
  <Override PartName="/ppt/slides/slide56.xml" ContentType="application/vnd.openxmlformats-officedocument.presentationml.slide+xml"/>
  <Override PartName="/ppt/slides/slide74.xml" ContentType="application/vnd.openxmlformats-officedocument.presentationml.slide+xml"/>
  <Override PartName="/ppt/slides/slide55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51.xml" ContentType="application/vnd.openxmlformats-officedocument.presentationml.slide+xml"/>
  <Override PartName="/ppt/slides/slide36.xml" ContentType="application/vnd.openxmlformats-officedocument.presentationml.slide+xml"/>
  <Override PartName="/ppt/slides/slide6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9.xml" ContentType="application/vnd.openxmlformats-officedocument.presentationml.slide+xml"/>
  <Override PartName="/ppt/slides/slide57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76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7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53.xml" ContentType="application/vnd.openxmlformats-officedocument.presentationml.slide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60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viewProps.xml" ContentType="application/vnd.openxmlformats-officedocument.presentationml.viewProps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7" d="100"/>
          <a:sy n="87" d="100"/>
        </p:scale>
        <p:origin x="-120" y="-72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presProps" Target="presProps.xml" /><Relationship Id="rId81" Type="http://schemas.openxmlformats.org/officeDocument/2006/relationships/tableStyles" Target="tableStyles.xml" /><Relationship Id="rId8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br>
              <a:rPr lang="ru-RU" sz="2700"/>
            </a:br>
            <a:br>
              <a:rPr lang="ru-RU" sz="2700"/>
            </a:br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7" name="Picture 3" descr="C:\Users\ПК\Desktop\говно\0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14348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говно\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05949" y="-14309"/>
            <a:ext cx="5191737" cy="6643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говно\1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44024" y="-47624"/>
            <a:ext cx="6315687" cy="6857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говно\1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72624" y="66674"/>
            <a:ext cx="530444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говно\1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63100" y="0"/>
            <a:ext cx="573307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говно\1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458299" y="0"/>
            <a:ext cx="547592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говно\1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37200" y="0"/>
            <a:ext cx="606959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говно\1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477349" y="0"/>
            <a:ext cx="51997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говно\1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626379" y="-38098"/>
            <a:ext cx="5423094" cy="67722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К\Desktop\говно\1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058249" y="0"/>
            <a:ext cx="586168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\Desktop\говно\1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63075" y="0"/>
            <a:ext cx="5356861" cy="6857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говно\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05950" y="104775"/>
            <a:ext cx="5467349" cy="63722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ПК\Desktop\говно\1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53549" y="0"/>
            <a:ext cx="553781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ПК\Desktop\говно\2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82124" y="-76199"/>
            <a:ext cx="5695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ПК\Desktop\говно\2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686899" y="0"/>
            <a:ext cx="529495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ПК\Desktop\говно\2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24999" y="57150"/>
            <a:ext cx="5418777" cy="6857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ПК\Desktop\говно\2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467824" y="0"/>
            <a:ext cx="559975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ПК\Desktop\говно\2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77399" y="0"/>
            <a:ext cx="5575939" cy="6857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ПК\Desktop\говно\2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01224" y="0"/>
            <a:ext cx="52473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ПК\Desktop\говно\2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82124" y="0"/>
            <a:ext cx="55426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ПК\Desktop\говно\2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486874" y="0"/>
            <a:ext cx="569023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ПК\Desktop\говно\2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601174" y="0"/>
            <a:ext cx="525047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говно\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467824" y="0"/>
            <a:ext cx="565785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ПК\Desktop\говно\2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334475" y="0"/>
            <a:ext cx="51457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ПК\Desktop\говно\3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988818" y="142863"/>
            <a:ext cx="5052062" cy="6572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ПК\Desktop\говно\3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44049" y="214290"/>
            <a:ext cx="5033015" cy="6429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ПК\Desktop\говно\3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934550" y="107145"/>
            <a:ext cx="4718682" cy="66437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ПК\Desktop\говно\3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77424" y="304799"/>
            <a:ext cx="4742491" cy="6072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ПК\Desktop\говно\3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86949" y="285726"/>
            <a:ext cx="4771065" cy="6072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ПК\Desktop\говно\3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86924" y="285728"/>
            <a:ext cx="4761542" cy="61436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ПК\Desktop\говно\3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20275" y="357166"/>
            <a:ext cx="4647243" cy="59293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ПК\Desktop\говно\3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48825" y="214288"/>
            <a:ext cx="4580571" cy="6500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ПК\Desktop\говно\3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210774" y="95268"/>
            <a:ext cx="4428171" cy="66674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говно\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20274" y="95250"/>
            <a:ext cx="6296024" cy="6857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ПК\Desktop\говно\3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134574" y="0"/>
            <a:ext cx="4723440" cy="65008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ПК\Desktop\говно\4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10724" y="0"/>
            <a:ext cx="4923468" cy="63579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ПК\Desktop\говно\4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220300" y="500053"/>
            <a:ext cx="4413879" cy="58578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ПК\Desktop\говно\4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20249" y="0"/>
            <a:ext cx="5142546" cy="6572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ПК\Desktop\говно\4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28662" y="0"/>
            <a:ext cx="6746892" cy="6357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ПК\Desktop\говно\4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348" y="214290"/>
            <a:ext cx="7556500" cy="6500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ПК\Desktop\говно\4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2844" y="285728"/>
            <a:ext cx="7556500" cy="6429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ПК\Desktop\говно\4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363174" y="142851"/>
            <a:ext cx="5314949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ПК\Desktop\говно\4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372699" y="142851"/>
            <a:ext cx="4657725" cy="6429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ПК\Desktop\говно\4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639399" y="285727"/>
            <a:ext cx="4343400" cy="6429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говно\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477349" y="0"/>
            <a:ext cx="601088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ПК\Desktop\говно\4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286974" y="285726"/>
            <a:ext cx="4667249" cy="62151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ПК\Desktop\говно\5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744174" y="214289"/>
            <a:ext cx="4238624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ПК\Desktop\говно\5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906099" y="285727"/>
            <a:ext cx="4505324" cy="6572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ПК\Desktop\говно\5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58349" y="0"/>
            <a:ext cx="4928229" cy="6643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ПК\Desktop\говно\5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467949" y="0"/>
            <a:ext cx="4676774" cy="65008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ПК\Desktop\говно\5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239349" y="285727"/>
            <a:ext cx="4067174" cy="62865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ПК\Desktop\говно\5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29799" y="285727"/>
            <a:ext cx="4495799" cy="6429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ПК\Desktop\говно\5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295506" y="357165"/>
            <a:ext cx="4125317" cy="59293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ПК\Desktop\говно\5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496524" y="428603"/>
            <a:ext cx="4290052" cy="59293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ПК\Desktop\говно\5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306024" y="214290"/>
            <a:ext cx="4276724" cy="6429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говно\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77425" y="0"/>
            <a:ext cx="522827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ПК\Desktop\говно\5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572724" y="285728"/>
            <a:ext cx="4476749" cy="6572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ПК\Desktop\говно\6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601299" y="285727"/>
            <a:ext cx="4471029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ПК\Desktop\говно\6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439374" y="285727"/>
            <a:ext cx="4632954" cy="6572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ПК\Desktop\говно\6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48849" y="0"/>
            <a:ext cx="4737727" cy="6643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ПК\Desktop\говно\6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91650" y="250008"/>
            <a:ext cx="4656767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ПК\Desktop\говно\6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28596" y="357166"/>
            <a:ext cx="7556500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ПК\Desktop\говно\6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715599" y="500017"/>
            <a:ext cx="4713919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ПК\Desktop\говно\6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39324" y="285727"/>
            <a:ext cx="4921831" cy="61436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ПК\Desktop\говно\6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928792" y="0"/>
            <a:ext cx="4901606" cy="6572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ПК\Desktop\говно\6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372699" y="0"/>
            <a:ext cx="4771067" cy="62865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говно\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553674" y="71425"/>
            <a:ext cx="4696437" cy="67151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ПК\Desktop\говно\6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439374" y="0"/>
            <a:ext cx="4775830" cy="6429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ПК\Desktop\говно\7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248874" y="142852"/>
            <a:ext cx="4466264" cy="65008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ПК\Desktop\говно\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629874" y="285727"/>
            <a:ext cx="4572000" cy="62865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ПК\Desktop\говно\7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029799" y="285727"/>
            <a:ext cx="4899654" cy="62151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ПК\Desktop\говно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34525" y="285727"/>
            <a:ext cx="4714875" cy="62865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ПК\Desktop\говно\7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705949" y="214290"/>
            <a:ext cx="4852030" cy="62865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ПК\Desktop\говно\7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534499" y="214290"/>
            <a:ext cx="4713917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ПК\Desktop\говно\7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629749" y="214290"/>
            <a:ext cx="4467224" cy="63579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говно\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67874" y="0"/>
            <a:ext cx="527113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говно\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801199" y="-66674"/>
            <a:ext cx="627758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77</Slides>
  <Notes>77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Горно-Алтайский государственный университет</dc:title>
  <dc:subject/>
  <dc:creator>ПК</dc:creator>
  <cp:keywords/>
  <dc:description/>
  <dc:identifier/>
  <dc:language/>
  <cp:lastModifiedBy>Халик Пашаев</cp:lastModifiedBy>
  <cp:revision>11</cp:revision>
  <dcterms:created xsi:type="dcterms:W3CDTF">2024-12-15T15:04:51Z</dcterms:created>
  <dcterms:modified xsi:type="dcterms:W3CDTF">2025-04-29T10:15:37Z</dcterms:modified>
  <cp:category/>
  <cp:contentStatus/>
  <cp:version/>
</cp:coreProperties>
</file>