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6" r:id="rId3"/>
    <p:sldId id="33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88840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Мониторинг коррупционной ситуации</a:t>
            </a:r>
          </a:p>
          <a:p>
            <a:pPr algn="ctr"/>
            <a:r>
              <a:rPr lang="ru-RU" sz="4400" b="1" dirty="0"/>
              <a:t>в Горно-Алтайском государственном университете </a:t>
            </a:r>
          </a:p>
          <a:p>
            <a:pPr algn="ctr"/>
            <a:r>
              <a:rPr lang="ru-RU" sz="4400" b="1" dirty="0"/>
              <a:t>2023г.</a:t>
            </a:r>
          </a:p>
        </p:txBody>
      </p:sp>
    </p:spTree>
    <p:extLst>
      <p:ext uri="{BB962C8B-B14F-4D97-AF65-F5344CB8AC3E}">
        <p14:creationId xmlns:p14="http://schemas.microsoft.com/office/powerpoint/2010/main" val="151194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мониторинг 2023г на сайт\1 курс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6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мониторинг 2023г на сайт\1 курс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мониторинг 2023г на сайт\1 курс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1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мониторинг 2023г на сайт\1 курс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124744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279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esktop\мониторинг 2023г на сайт\1 курс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9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мониторинг 2023г на сайт\1 курс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4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Старшие курсы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мониторинг 2023г на сайт\старший курс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1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мониторинг 2023г на сайт\старший курс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2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мониторинг 2023г на сайт\старший курс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6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мониторинг 2023г на сайт\старший курс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3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Мониторинг коррупционной ситуации</a:t>
            </a:r>
          </a:p>
          <a:p>
            <a:pPr algn="ctr"/>
            <a:r>
              <a:rPr lang="ru-RU" sz="4400" dirty="0"/>
              <a:t>в Горно-Алтайском государственном университете </a:t>
            </a:r>
          </a:p>
          <a:p>
            <a:pPr algn="ctr"/>
            <a:r>
              <a:rPr lang="ru-RU" sz="4400" dirty="0"/>
              <a:t>2023г.</a:t>
            </a:r>
          </a:p>
        </p:txBody>
      </p:sp>
    </p:spTree>
    <p:extLst>
      <p:ext uri="{BB962C8B-B14F-4D97-AF65-F5344CB8AC3E}">
        <p14:creationId xmlns:p14="http://schemas.microsoft.com/office/powerpoint/2010/main" val="28902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мониторинг 2023г на сайт\старший курс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31592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6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мониторинг 2023г на сайт\старший курс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0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мониторинг 2023г на сайт\старший курс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4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мониторинг 2023г на сайт\старший курс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6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мониторинг 2023г на сайт\старший курс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8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мониторинг 2023г на сайт\старший курс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мониторинг 2023г на сайт\старший курс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9388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73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мониторинг 2023г на сайт\старший курс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20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мониторинг 2023г на сайт\старший курс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6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мониторинг 2023г на сайт\старший курс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6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1 </a:t>
            </a:r>
            <a:r>
              <a:rPr lang="ru-RU" sz="6600" b="1" dirty="0" smtClean="0"/>
              <a:t>курс </a:t>
            </a:r>
            <a:endParaRPr lang="ru-RU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6"/>
            <a:ext cx="81369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49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мониторинг 2023г на сайт\старший курс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980728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9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мониторинг 2023г на сайт\старший курс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9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Преподаватели</a:t>
            </a:r>
            <a:endParaRPr lang="ru-RU" b="1" dirty="0"/>
          </a:p>
        </p:txBody>
      </p:sp>
      <p:pic>
        <p:nvPicPr>
          <p:cNvPr id="31746" name="Picture 2" descr="C:\Users\User\Desktop\мониторинг 2023г на сайт\преподаватели\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1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мониторинг 2023г на сайт\преподаватели\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мониторинг 2023г на сайт\преподаватели\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2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мониторинг 2023г на сайт\преподаватели\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2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мониторинг 2023г на сайт\преподаватели\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93888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2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мониторинг 2023г на сайт\преподаватели\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1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мониторинг 2023г на сайт\преподаватели\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3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мониторинг 2023г на сайт\преподаватели\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16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ониторинг 2023г на сайт\1 курс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8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мониторинг 2023г на сайт\преподаватели\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3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мониторинг 2023г на сайт\преподаватели\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890588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0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Desktop\мониторинг 2023г на сайт\преподаватели\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7620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5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мониторинг 2023г на сайт\преподаватели\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7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Desktop\мониторинг 2023г на сайт\преподаватели\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0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мониторинг 2023г на сайт\преподаватели\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3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мониторинг 2023г на сайт\преподаватели\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6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мониторинг 2023г на сайт\преподаватели\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798513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5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мониторинг 2023г на сайт\преподаватели\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4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мониторинг 2023г на сайт\преподаватели\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835025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2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ниторинг 2023г на сайт\1 курс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0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магистранты и аспиранты</a:t>
            </a:r>
          </a:p>
        </p:txBody>
      </p:sp>
      <p:pic>
        <p:nvPicPr>
          <p:cNvPr id="50178" name="Picture 2" descr="C:\Users\User\Desktop\мониторинг 2023г на сайт\магистранты и аспиранты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26336" cy="4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1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User\Desktop\мониторинг 2023г на сайт\магистранты и аспиранты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1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User\Desktop\мониторинг 2023г на сайт\магистранты и аспиранты\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0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ser\Desktop\мониторинг 2023г на сайт\магистранты и аспиранты\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3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User\Desktop\мониторинг 2023г на сайт\магистранты и аспиранты\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3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User\Desktop\мониторинг 2023г на сайт\магистранты и аспиранты\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4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User\Desktop\мониторинг 2023г на сайт\магистранты и аспиранты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1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User\Desktop\мониторинг 2023г на сайт\магистранты и аспиранты\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5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User\Desktop\мониторинг 2023г на сайт\магистранты и аспиранты\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9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User\Desktop\мониторинг 2023г на сайт\магистранты и аспиранты\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1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ониторинг 2023г на сайт\1 курс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9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User\Desktop\мониторинг 2023г на сайт\магистранты и аспиранты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5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User\Desktop\мониторинг 2023г на сайт\магистранты и аспиранты\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0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User\Desktop\мониторинг 2023г на сайт\магистранты и аспиранты\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20" y="105273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9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User\Desktop\мониторинг 2023г на сайт\магистранты и аспиранты\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4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User\Desktop\мониторинг 2023г на сайт\магистранты и аспиранты\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05273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5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User\Desktop\мониторинг 2023г на сайт\магистранты и аспиранты\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6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User\Desktop\мониторинг 2023г на сайт\магистранты и аспиранты\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7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User\Desktop\мониторинг 2023г на сайт\магистранты и аспиранты\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20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администрация и хоз.работники</a:t>
            </a:r>
          </a:p>
        </p:txBody>
      </p:sp>
      <p:pic>
        <p:nvPicPr>
          <p:cNvPr id="68610" name="Picture 2" descr="C:\Users\User\Desktop\мониторинг 2023г на сайт\администрация и хоз.работники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2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User\Desktop\мониторинг 2023г на сайт\администрация и хоз.работники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7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ониторинг 2023г на сайт\1 курс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52" y="836712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9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User\Desktop\мониторинг 2023г на сайт\администрация и хоз.работники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2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User\Desktop\мониторинг 2023г на сайт\администрация и хоз.работники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48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User\Desktop\мониторинг 2023г на сайт\администрация и хоз.работники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6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User\Desktop\мониторинг 2023г на сайт\администрация и хоз.работники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4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User\Desktop\мониторинг 2023г на сайт\администрация и хоз.работники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7844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8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User\Desktop\мониторинг 2023г на сайт\администрация и хоз.работники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1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User\Desktop\мониторинг 2023г на сайт\администрация и хоз.работники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4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User\Desktop\мониторинг 2023г на сайт\администрация и хоз.работники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5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User\Desktop\мониторинг 2023г на сайт\администрация и хоз.работники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8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User\Desktop\мониторинг 2023г на сайт\администрация и хоз.работники\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2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мониторинг 2023г на сайт\1 курс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502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0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User\Desktop\мониторинг 2023г на сайт\администрация и хоз.работники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798513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4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User\Desktop\мониторинг 2023г на сайт\администрация и хоз.работники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69925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3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мониторинг 2023г на сайт\1 курс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8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</TotalTime>
  <Words>29</Words>
  <Application>Microsoft Office PowerPoint</Application>
  <PresentationFormat>Экран (4:3)</PresentationFormat>
  <Paragraphs>11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Исполнительная</vt:lpstr>
      <vt:lpstr>Презентация PowerPoint</vt:lpstr>
      <vt:lpstr>Презентация PowerPoint</vt:lpstr>
      <vt:lpstr>1 курс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Старшие курсы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Преподаватели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магистранты и аспиранты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администрация и хоз.работники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курсы </dc:title>
  <dc:creator>User</dc:creator>
  <cp:lastModifiedBy>User</cp:lastModifiedBy>
  <cp:revision>8</cp:revision>
  <dcterms:created xsi:type="dcterms:W3CDTF">2023-12-20T07:05:23Z</dcterms:created>
  <dcterms:modified xsi:type="dcterms:W3CDTF">2024-01-10T15:41:16Z</dcterms:modified>
</cp:coreProperties>
</file>