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27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D9B51DE-DA99-4BF1-A147-F13B99FB2DA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27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</p14:sldIdLst>
        </p14:section>
        <p14:section name="Раздел без заголовка" id="{FFAA564F-9398-4D79-8C84-0293C6A382D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FFFF00"/>
                </a:solidFill>
              </a:rPr>
              <a:t>Мониторинг коррупционной ситуации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rgbClr val="FFFF00"/>
                </a:solidFill>
              </a:rPr>
              <a:t>в Горно-Алтайском государственном университете 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2022г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035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АБОЧИЙ СТОЛ\ГАГУ коррупция\2022\МОНИТОРИНГ 2022\Мониторинг коррупции\1 мониторинг 1 курс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9032" cy="8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57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РАБОЧИЙ СТОЛ\ГАГУ коррупция\2022\МОНИТОРИНГ 2022\Мониторинг коррупции\1 мониторинг 1 курс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РАБОЧИЙ СТОЛ\ГАГУ коррупция\2022\МОНИТОРИНГ 2022\Мониторинг коррупции\1 мониторинг 1 курс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2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РАБОЧИЙ СТОЛ\ГАГУ коррупция\2022\МОНИТОРИНГ 2022\Мониторинг коррупции\1 мониторинг 1 курс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76"/>
            <a:ext cx="9126190" cy="68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0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РАБОЧИЙ СТОЛ\ГАГУ коррупция\2022\МОНИТОРИНГ 2022\Мониторинг коррупции\1 мониторинг 1 курс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2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РАБОЧИЙ СТОЛ\ГАГУ коррупция\2022\МОНИТОРИНГ 2022\Мониторинг коррупции\1 мониторинг 1 курс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6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РАБОЧИЙ СТОЛ\ГАГУ коррупция\2022\МОНИТОРИНГ 2022\Мониторинг коррупции\2 мониторинг старших курсов\16718761595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8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РАБОЧИЙ СТОЛ\ГАГУ коррупция\2022\МОНИТОРИНГ 2022\Мониторинг коррупции\2 мониторинг старших курсов\16718763253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6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РАБОЧИЙ СТОЛ\ГАГУ коррупция\2022\МОНИТОРИНГ 2022\Мониторинг коррупции\2 мониторинг старших курсов\16718764377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60"/>
            <a:ext cx="9144000" cy="735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4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РАБОЧИЙ СТОЛ\ГАГУ коррупция\2022\МОНИТОРИНГ 2022\Мониторинг коррупции\2 мониторинг старших курсов\16718767359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0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БОЧИЙ СТОЛ\ГАГУ коррупция\2022\МОНИТОРИНГ 2022\Мониторинг коррупции\1 мониторинг 1 курс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" y="-82550"/>
            <a:ext cx="9141727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70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РАБОЧИЙ СТОЛ\ГАГУ коррупция\2022\МОНИТОРИНГ 2022\Мониторинг коррупции\2 мониторинг старших курсов\16718769397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2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30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РАБОЧИЙ СТОЛ\ГАГУ коррупция\2022\МОНИТОРИНГ 2022\Мониторинг коррупции\2 мониторинг старших курсов\16718770235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3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РАБОЧИЙ СТОЛ\ГАГУ коррупция\2022\МОНИТОРИНГ 2022\Мониторинг коррупции\2 мониторинг старших курсов\16718771475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6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44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РАБОЧИЙ СТОЛ\ГАГУ коррупция\2022\МОНИТОРИНГ 2022\Мониторинг коррупции\2 мониторинг старших курсов\1671877714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" y="4576"/>
            <a:ext cx="9144000" cy="68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7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esktop\РАБОЧИЙ СТОЛ\ГАГУ коррупция\2022\МОНИТОРИНГ 2022\Мониторинг коррупции\2 мониторинг старших курсов\16718778288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71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РАБОЧИЙ СТОЛ\ГАГУ коррупция\2022\МОНИТОРИНГ 2022\Мониторинг коррупции\2 мониторинг старших курсов\16718779206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8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РАБОЧИЙ СТОЛ\ГАГУ коррупция\2022\МОНИТОРИНГ 2022\Мониторинг коррупции\2 мониторинг старших курсов\16718781653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" y="0"/>
            <a:ext cx="9123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8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РАБОЧИЙ СТОЛ\ГАГУ коррупция\2022\МОНИТОРИНГ 2022\Мониторинг коррупции\2 мониторинг старших курсов\16718783407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" y="3426"/>
            <a:ext cx="9151995" cy="685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55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РАБОЧИЙ СТОЛ\ГАГУ коррупция\2022\МОНИТОРИНГ 2022\Мониторинг коррупции\2 мониторинг старших курсов\16718784800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9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АБОЧИЙ СТОЛ\ГАГУ коррупция\2022\МОНИТОРИНГ 2022\Мониторинг коррупции\1 мониторинг 1 курс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8018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01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РАБОЧИЙ СТОЛ\ГАГУ коррупция\2022\МОНИТОРИНГ 2022\Мониторинг коррупции\2 мониторинг старших курсов\16718786746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4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РАБОЧИЙ СТОЛ\ГАГУ коррупция\2022\МОНИТОРИНГ 2022\Мониторинг коррупции\2 мониторинг старших курсов\16718788211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5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РАБОЧИЙ СТОЛ\ГАГУ коррупция\2022\МОНИТОРИНГ 2022\Мониторинг коррупции\3 мониторинг магистрантов и аспирантов\16718790139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0056" cy="711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62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РАБОЧИЙ СТОЛ\ГАГУ коррупция\2022\МОНИТОРИНГ 2022\Мониторинг коррупции\3 мониторинг магистрантов и аспирантов\16718791559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" y="0"/>
            <a:ext cx="9143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3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РАБОЧИЙ СТОЛ\ГАГУ коррупция\2022\МОНИТОРИНГ 2022\Мониторинг коррупции\3 мониторинг магистрантов и аспирантов\16718793714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9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РАБОЧИЙ СТОЛ\ГАГУ коррупция\2022\МОНИТОРИНГ 2022\Мониторинг коррупции\3 мониторинг магистрантов и аспирантов\16718795037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3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РАБОЧИЙ СТОЛ\ГАГУ коррупция\2022\МОНИТОРИНГ 2022\Мониторинг коррупции\3 мониторинг магистрантов и аспирантов\16718796074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97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РАБОЧИЙ СТОЛ\ГАГУ коррупция\2022\МОНИТОРИНГ 2022\Мониторинг коррупции\3 мониторинг магистрантов и аспирантов\16718797761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РАБОЧИЙ СТОЛ\ГАГУ коррупция\2022\МОНИТОРИНГ 2022\Мониторинг коррупции\3 мониторинг магистрантов и аспирантов\16718798753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1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РАБОЧИЙ СТОЛ\ГАГУ коррупция\2022\МОНИТОРИНГ 2022\Мониторинг коррупции\3 мониторинг магистрантов и аспирантов\16718799637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2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АБОЧИЙ СТОЛ\ГАГУ коррупция\2022\МОНИТОРИНГ 2022\Мониторинг коррупции\1 мониторинг 1 курс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12" y="0"/>
            <a:ext cx="9165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6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РАБОЧИЙ СТОЛ\ГАГУ коррупция\2022\МОНИТОРИНГ 2022\Мониторинг коррупции\3 мониторинг магистрантов и аспирантов\16718800314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РАБОЧИЙ СТОЛ\ГАГУ коррупция\2022\МОНИТОРИНГ 2022\Мониторинг коррупции\3 мониторинг магистрантов и аспирантов\16718800887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0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РАБОЧИЙ СТОЛ\ГАГУ коррупция\2022\МОНИТОРИНГ 2022\Мониторинг коррупции\3 мониторинг магистрантов и аспирантов\16718801517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РАБОЧИЙ СТОЛ\ГАГУ коррупция\2022\МОНИТОРИНГ 2022\Мониторинг коррупции\3 мониторинг магистрантов и аспирантов\16718802546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08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РАБОЧИЙ СТОЛ\ГАГУ коррупция\2022\МОНИТОРИНГ 2022\Мониторинг коррупции\3 мониторинг магистрантов и аспирантов\16718803824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2296"/>
            <a:ext cx="10692680" cy="70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7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РАБОЧИЙ СТОЛ\ГАГУ коррупция\2022\МОНИТОРИНГ 2022\Мониторинг коррупции\3 мониторинг магистрантов и аспирантов\16718804844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6" y="11440"/>
            <a:ext cx="9267336" cy="765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6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РАБОЧИЙ СТОЛ\ГАГУ коррупция\2022\МОНИТОРИНГ 2022\Мониторинг коррупции\3 мониторинг магистрантов и аспирантов\16718805756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6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РАБОЧИЙ СТОЛ\ГАГУ коррупция\2022\МОНИТОРИНГ 2022\Мониторинг коррупции\3 мониторинг магистрантов и аспирантов\16718807751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2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РАБОЧИЙ СТОЛ\ГАГУ коррупция\2022\МОНИТОРИНГ 2022\Мониторинг коррупции\3 мониторинг магистрантов и аспирантов\16718808862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8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User\Desktop\РАБОЧИЙ СТОЛ\ГАГУ коррупция\2022\МОНИТОРИНГ 2022\Мониторинг коррупции\3 мониторинг магистрантов и аспирантов\16718809816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3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РАБОЧИЙ СТОЛ\ГАГУ коррупция\2022\МОНИТОРИНГ 2022\Мониторинг коррупции\1 мониторинг 1 курс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" y="0"/>
            <a:ext cx="9144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3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User\Desktop\РАБОЧИЙ СТОЛ\ГАГУ коррупция\2022\МОНИТОРИНГ 2022\Мониторинг коррупции\4 мониторинг преподавателей\16718812212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5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User\Desktop\РАБОЧИЙ СТОЛ\ГАГУ коррупция\2022\МОНИТОРИНГ 2022\Мониторинг коррупции\4 мониторинг преподавателей\16718814935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9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User\Desktop\РАБОЧИЙ СТОЛ\ГАГУ коррупция\2022\МОНИТОРИНГ 2022\Мониторинг коррупции\4 мониторинг преподавателей\16718815784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" y="0"/>
            <a:ext cx="9133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3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User\Desktop\РАБОЧИЙ СТОЛ\ГАГУ коррупция\2022\МОНИТОРИНГ 2022\Мониторинг коррупции\4 мониторинг преподавателей\16718816287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8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esktop\РАБОЧИЙ СТОЛ\ГАГУ коррупция\2022\МОНИТОРИНГ 2022\Мониторинг коррупции\4 мониторинг преподавателей\16718817224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4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User\Desktop\РАБОЧИЙ СТОЛ\ГАГУ коррупция\2022\МОНИТОРИНГ 2022\Мониторинг коррупции\4 мониторинг преподавателей\16718817869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16"/>
            <a:ext cx="9144000" cy="68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97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User\Desktop\РАБОЧИЙ СТОЛ\ГАГУ коррупция\2022\МОНИТОРИНГ 2022\Мониторинг коррупции\4 мониторинг преподавателей\16718818508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40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User\Desktop\РАБОЧИЙ СТОЛ\ГАГУ коррупция\2022\МОНИТОРИНГ 2022\Мониторинг коррупции\4 мониторинг преподавателей\16718819115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2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User\Desktop\РАБОЧИЙ СТОЛ\ГАГУ коррупция\2022\МОНИТОРИНГ 2022\Мониторинг коррупции\4 мониторинг преподавателей\16718819839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" y="13688"/>
            <a:ext cx="9144000" cy="68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5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User\Desktop\РАБОЧИЙ СТОЛ\ГАГУ коррупция\2022\МОНИТОРИНГ 2022\Мониторинг коррупции\4 мониторинг преподавателей\16718820381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5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РАБОЧИЙ СТОЛ\ГАГУ коррупция\2022\МОНИТОРИНГ 2022\Мониторинг коррупции\1 мониторинг 1 курс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151" y="0"/>
            <a:ext cx="9425151" cy="72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6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User\Desktop\РАБОЧИЙ СТОЛ\ГАГУ коррупция\2022\МОНИТОРИНГ 2022\Мониторинг коррупции\4 мониторинг преподавателей\1671882130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4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User\Desktop\РАБОЧИЙ СТОЛ\ГАГУ коррупция\2022\МОНИТОРИНГ 2022\Мониторинг коррупции\4 мониторинг преподавателей\16718822562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" y="27432"/>
            <a:ext cx="9126832" cy="68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User\Desktop\РАБОЧИЙ СТОЛ\ГАГУ коррупция\2022\МОНИТОРИНГ 2022\Мониторинг коррупции\4 мониторинг преподавателей\16718823097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" y="0"/>
            <a:ext cx="9114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0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User\Desktop\РАБОЧИЙ СТОЛ\ГАГУ коррупция\2022\МОНИТОРИНГ 2022\Мониторинг коррупции\4 мониторинг преподавателей\16718823768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9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User\Desktop\РАБОЧИЙ СТОЛ\ГАГУ коррупция\2022\МОНИТОРИНГ 2022\Мониторинг коррупции\4 мониторинг преподавателей\1671882545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50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User\Desktop\РАБОЧИЙ СТОЛ\ГАГУ коррупция\2022\МОНИТОРИНГ 2022\Мониторинг коррупции\4 мониторинг преподавателей\16718826438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0"/>
            <a:ext cx="9144000" cy="68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25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User\Desktop\РАБОЧИЙ СТОЛ\ГАГУ коррупция\2022\МОНИТОРИНГ 2022\Мониторинг коррупции\4 мониторинг преподавателей\16718826993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" y="0"/>
            <a:ext cx="9135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9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User\Desktop\РАБОЧИЙ СТОЛ\ГАГУ коррупция\2022\МОНИТОРИНГ 2022\Мониторинг коррупции\4 мониторинг преподавателей\16718829027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8" y="0"/>
            <a:ext cx="9152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3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User\Desktop\РАБОЧИЙ СТОЛ\ГАГУ коррупция\2022\МОНИТОРИНГ 2022\Мониторинг коррупции\5 мониторинг сотрудников\16718831034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60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User\Desktop\РАБОЧИЙ СТОЛ\ГАГУ коррупция\2022\МОНИТОРИНГ 2022\Мониторинг коррупции\5 мониторинг сотрудников\16718832062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2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РАБОЧИЙ СТОЛ\ГАГУ коррупция\2022\МОНИТОРИНГ 2022\Мониторинг коррупции\1 мониторинг 1 курс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0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User\Desktop\РАБОЧИЙ СТОЛ\ГАГУ коррупция\2022\МОНИТОРИНГ 2022\Мониторинг коррупции\5 мониторинг сотрудников\16718832828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6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User\Desktop\РАБОЧИЙ СТОЛ\ГАГУ коррупция\2022\МОНИТОРИНГ 2022\Мониторинг коррупции\5 мониторинг сотрудников\16718833495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" y="22864"/>
            <a:ext cx="9137128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5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User\Desktop\РАБОЧИЙ СТОЛ\ГАГУ коррупция\2022\МОНИТОРИНГ 2022\Мониторинг коррупции\5 мониторинг сотрудников\16718834752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61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User\Desktop\РАБОЧИЙ СТОЛ\ГАГУ коррупция\2022\МОНИТОРИНГ 2022\Мониторинг коррупции\5 мониторинг сотрудников\16718869636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5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User\Desktop\РАБОЧИЙ СТОЛ\ГАГУ коррупция\2022\МОНИТОРИНГ 2022\Мониторинг коррупции\5 мониторинг сотрудников\16718870538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User\Desktop\РАБОЧИЙ СТОЛ\ГАГУ коррупция\2022\МОНИТОРИНГ 2022\Мониторинг коррупции\5 мониторинг сотрудников\16718871548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2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User\Desktop\РАБОЧИЙ СТОЛ\ГАГУ коррупция\2022\МОНИТОРИНГ 2022\Мониторинг коррупции\5 мониторинг сотрудников\16718873615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8"/>
            <a:ext cx="9144000" cy="685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72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User\Desktop\РАБОЧИЙ СТОЛ\ГАГУ коррупция\2022\МОНИТОРИНГ 2022\Мониторинг коррупции\5 мониторинг сотрудников\16718874430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8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User\Desktop\РАБОЧИЙ СТОЛ\ГАГУ коррупция\2022\МОНИТОРИНГ 2022\Мониторинг коррупции\5 мониторинг сотрудников\16718876016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2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User\Desktop\РАБОЧИЙ СТОЛ\ГАГУ коррупция\2022\МОНИТОРИНГ 2022\Мониторинг коррупции\5 мониторинг сотрудников\16718876743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РАБОЧИЙ СТОЛ\ГАГУ коррупция\2022\МОНИТОРИНГ 2022\Мониторинг коррупции\1 мониторинг 1 курс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3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39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User\Desktop\РАБОЧИЙ СТОЛ\ГАГУ коррупция\2022\МОНИТОРИНГ 2022\Мониторинг коррупции\5 мониторинг сотрудников\16718879469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6" y="0"/>
            <a:ext cx="9152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9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User\Desktop\РАБОЧИЙ СТОЛ\ГАГУ коррупция\2022\МОНИТОРИНГ 2022\Мониторинг коррупции\5 мониторинг сотрудников\16718880546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РАБОЧИЙ СТОЛ\ГАГУ коррупция\2022\МОНИТОРИНГ 2022\Мониторинг коррупции\1 мониторинг 1 курс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74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6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94</TotalTime>
  <Words>9</Words>
  <Application>Microsoft Office PowerPoint</Application>
  <PresentationFormat>Экран (4:3)</PresentationFormat>
  <Paragraphs>3</Paragraphs>
  <Slides>81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2024-01-08T13:56:38Z</dcterms:created>
  <dcterms:modified xsi:type="dcterms:W3CDTF">2024-01-08T15:42:11Z</dcterms:modified>
</cp:coreProperties>
</file>