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56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0957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260605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7366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25749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197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04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97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260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286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09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8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343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430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831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93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56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8871" y="95180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Плотников </a:t>
            </a:r>
            <a:br>
              <a:rPr lang="ru-RU" dirty="0" smtClean="0"/>
            </a:br>
            <a:r>
              <a:rPr lang="ru-RU" dirty="0" smtClean="0"/>
              <a:t>Андрей Яковлевич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96688" y="5409143"/>
            <a:ext cx="38715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Плотникова Карина</a:t>
            </a:r>
          </a:p>
          <a:p>
            <a:r>
              <a:rPr lang="ru-RU" dirty="0" smtClean="0"/>
              <a:t>859 группа</a:t>
            </a:r>
          </a:p>
          <a:p>
            <a:r>
              <a:rPr lang="ru-RU" dirty="0" smtClean="0"/>
              <a:t>Экономическая безопасность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26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7sbbaazuatxpyidedi7gqh.xn--p1ai/i/personalii/Uspenski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5263" y="1781451"/>
            <a:ext cx="7904621" cy="44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2493" y="352697"/>
            <a:ext cx="834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Родился в 1907 году в селе Верх-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Ая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Алтайского края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6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98002/pub_5d0dc878e1551900b0ad7a30_5d0dca254b447200af836b55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147" y="1397217"/>
            <a:ext cx="553589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0689" y="580598"/>
            <a:ext cx="8627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j-ea"/>
                <a:cs typeface="+mj-cs"/>
              </a:rPr>
              <a:t>Призван на фронт в 1941 командиром отделения связи.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  <a:ea typeface="+mj-ea"/>
                <a:cs typeface="+mj-cs"/>
              </a:rPr>
              <a:t>Участвовал в Сталинградской битве. В бою был тяжело ранен, но встал в строй</a:t>
            </a:r>
          </a:p>
        </p:txBody>
      </p:sp>
      <p:sp>
        <p:nvSpPr>
          <p:cNvPr id="5" name="AutoShape 4" descr="https://cdn.pamyat-naroda.ru/images2/VS/075/033-0686044-0344+004-0343/00000015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.pamyat-naroda.ru/images2/VS/075/033-0686044-0344+004-0343/00000015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" y="3448594"/>
            <a:ext cx="10058400" cy="29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4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765" y="352695"/>
            <a:ext cx="5499110" cy="628365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761" y="959908"/>
            <a:ext cx="4095417" cy="409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149" y="41818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составе 1-го и 2-го Украинских </a:t>
            </a:r>
            <a:r>
              <a:rPr lang="ru-RU" dirty="0"/>
              <a:t>фронтов прошел несколько стран Европы.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681" t="17983" r="2560" b="5832"/>
          <a:stretch/>
        </p:blipFill>
        <p:spPr>
          <a:xfrm>
            <a:off x="2340824" y="1699077"/>
            <a:ext cx="9412175" cy="46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2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3074" name="Picture 2" descr="http://tatfrontu.ru/gallery2/d/96155-2/nmrt-kpnu-34716--mno-157-medal-nagradnaya--za-osvobozhdenie-varshavy-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048" y="2698885"/>
            <a:ext cx="2207572" cy="34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ocenka-pokupka.com.ua/wp-content/uploads/2018/10/40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ocenka-pokupka.com.ua/wp-content/uploads/2018/10/40_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pochta-polevaya.ru/content/i/19555/1393559464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2151" y="2988393"/>
            <a:ext cx="3061062" cy="28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75" y="2842576"/>
            <a:ext cx="2730920" cy="2730920"/>
          </a:xfrm>
          <a:prstGeom prst="rect">
            <a:avLst/>
          </a:prstGeom>
        </p:spPr>
      </p:pic>
      <p:pic>
        <p:nvPicPr>
          <p:cNvPr id="3084" name="Picture 12" descr="https://www.nashi-predki.ru/mw/images/5/56/%D0%9C%D0%B5%D0%B4%D0%B0%D0%BB%D1%8C_%C2%AB%D0%97%D0%B0_%D0%BE%D0%B1%D0%BE%D1%80%D0%BE%D0%BD%D1%83_%D0%A1%D1%82%D0%B0%D0%BB%D0%B8%D0%BD%D0%B3%D1%80%D0%B0%D0%B4%D0%B0%C2%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349" y="2988393"/>
            <a:ext cx="3148148" cy="28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84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299" y="640080"/>
            <a:ext cx="5721530" cy="6021976"/>
          </a:xfrm>
        </p:spPr>
      </p:pic>
      <p:sp>
        <p:nvSpPr>
          <p:cNvPr id="5" name="TextBox 4"/>
          <p:cNvSpPr txBox="1"/>
          <p:nvPr/>
        </p:nvSpPr>
        <p:spPr>
          <a:xfrm>
            <a:off x="4637314" y="104503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Строка № 6 в наградном списке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76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Words>59</Words>
  <Application>Microsoft Office PowerPoint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 Плотников  Андрей Яковлевич</vt:lpstr>
      <vt:lpstr>Слайд 2</vt:lpstr>
      <vt:lpstr>Слайд 3</vt:lpstr>
      <vt:lpstr>Слайд 4</vt:lpstr>
      <vt:lpstr>В составе 1-го и 2-го Украинских фронтов прошел несколько стран Европы.</vt:lpstr>
      <vt:lpstr>Награды</vt:lpstr>
      <vt:lpstr>Слайд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204</cp:lastModifiedBy>
  <cp:revision>9</cp:revision>
  <dcterms:created xsi:type="dcterms:W3CDTF">2019-12-18T03:58:56Z</dcterms:created>
  <dcterms:modified xsi:type="dcterms:W3CDTF">2019-12-20T06:47:29Z</dcterms:modified>
</cp:coreProperties>
</file>